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62" r:id="rId6"/>
    <p:sldId id="270" r:id="rId7"/>
    <p:sldId id="263" r:id="rId8"/>
    <p:sldId id="264" r:id="rId9"/>
    <p:sldId id="271" r:id="rId10"/>
    <p:sldId id="275" r:id="rId11"/>
    <p:sldId id="265" r:id="rId12"/>
    <p:sldId id="274" r:id="rId13"/>
    <p:sldId id="266" r:id="rId14"/>
    <p:sldId id="272" r:id="rId15"/>
    <p:sldId id="267" r:id="rId16"/>
    <p:sldId id="273" r:id="rId17"/>
    <p:sldId id="268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CB24-11FC-4A6D-B2DE-6F1BDBF90AA1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3F724-DC3E-4559-AA46-0EF056DE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 реализации проекта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«Время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вспять, мы живём отгремевшей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войной»: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итоги. 2-й этап.»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850" y="188640"/>
            <a:ext cx="892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Тамбовская областная общественная организация "Молодёжные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инициативы"</a:t>
            </a:r>
          </a:p>
        </p:txBody>
      </p:sp>
      <p:pic>
        <p:nvPicPr>
          <p:cNvPr id="1026" name="Picture 2" descr="C:\Users\User\Desktop\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995936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njj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176464" cy="273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1-95.userapi.com/impg/9mPphh5PGIE7Se8k539GLRzT7ney3s8uFeyOrA/ie49hC3n-pI.jpg?size=1280x960&amp;quality=95&amp;sign=4ba25735c395a2c3ca50631ff9b61b1b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2032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476672"/>
            <a:ext cx="42484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ноября 2022 года в МАОУ СОШ 30 был проведён микро-проект «Собаки в годы войны», участниками которого стали ученики 3 класса. Дети узнали о помощи собак в военные годы: о собаках-санитарах, собаках-связистах, собаках минно-розыскной службы, собаках-разведчиках и др. После просмотра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видео-ролика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собаках, каждый ребенок поучаствовал в мастер-классе по созданию рисунка по цифрам.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1-94.userapi.com/impg/UF9AWppg_KM727ksOjSCo4nVG-v9_LTBSWUciw/dx1_MXOaG5I.jpg?size=1280x853&amp;quality=95&amp;sign=014f315545dfc0cadee2fb3a16f14549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3717032"/>
            <a:ext cx="41764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ноября на базе Филиала МБОУ «Цнинская СОШ №2» в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рамках молодежного марафона гражданско-патриотических инициатив, была проведена Викторина «О родине».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чего начинается Родина? Кто такие россияне? Что символизируют три цвета флага России - белый, синий, красный? Ответы на эти и многие другие вопросы узнали обучающиеся второго класса.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014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Посещение участниками проекта музеев и экспозиций, посвященных истории Великой Отечественной войны</a:t>
            </a:r>
          </a:p>
        </p:txBody>
      </p:sp>
      <p:pic>
        <p:nvPicPr>
          <p:cNvPr id="4" name="Рисунок 3" descr="https://sun9-74.userapi.com/impg/4C1f7q-osqMNqIzf3A-37dKlayWK6Qxk1ulpmA/EZRrYrt__zo.jpg?size=1280x853&amp;quality=95&amp;sign=f47a2b8f892dd42d46f94f08cbb9c559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40510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4581128"/>
            <a:ext cx="4248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сентября 2022 года,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туденты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Института права и национальной безопасности ТГУ имени Г.Р. Державинского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посетили музей военно-исторической славы, посвящённый жизни Героев Советского Союза Зои и Александра Космодемьянских и Степана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Перекальского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NETBOOK\Desktop\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512" y="1484784"/>
            <a:ext cx="44644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сентября 2022 года, выездная экскурсия в музей-заповедник С.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ахманинова «Ивановка».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Студенты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ТОГБПОУ "Котовский индустриальный техникум"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посетили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Музей-заповедник С. В. Рахманинова «Ивановка».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проведения экскурсии студенты познакомились с жизнью великого композитора, его деятельностью, творчеством, нелёгкой судьбой, патриотизмом и преданностью своей Родине.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Пешеходные экскурсии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«За их великий подвиг мы в ответе»</a:t>
            </a:r>
            <a:endParaRPr lang="ru-RU" sz="3600" dirty="0"/>
          </a:p>
        </p:txBody>
      </p:sp>
      <p:pic>
        <p:nvPicPr>
          <p:cNvPr id="4" name="Рисунок 3" descr="C:\Users\NETBOOK\Desktop\лето парк побед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TBOOK\Desktop\лето парк победы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5013176"/>
            <a:ext cx="8508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июня 2022 года, пешеходная экскурсия «За их великий подвиг мы в ответе".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 летнем лагере дневного пребывания МАОУ Лицей № 14 им. заслуженного учителя Российской Федерации А. М. Кузьмина для уже закончивших учебный год школьников, была проведена пешеходная экскурсия в Парке Победы г. Тамбова.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NETBOOK\Desktop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176464" cy="30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44008" y="3789040"/>
            <a:ext cx="4320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сентября 2022 года, Пешеходная экскурсия "За их великий подвиг мы в ответе".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Местом встречи стала Соборная площадь — старейшая площадь города, где расположен комплекс "Вечный огонь", ставший объектом культурного наследия и обелиск с именами солдат и офицеров уроженцев области, удостоенных высших наград Советского Союза.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NETBOOK\Desktop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16016" y="692696"/>
            <a:ext cx="3960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сентября 2022 года,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Пешеходная экскурсия "За их великий подвиг мы в ответе".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Первокурсники направления подготовки «Социальная работа» стали участниками пешеходной экскурсии, а также возложили цветы к памятникам Героев Советского Союза З.А.Космодемьянской и В.С.Петрова.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NETBOOK\Desktop\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TBOOK\Desktop\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645024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сентября 2022 года, пешеходная экскурсия «За их великий подвиг мы в ответе".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учеников Лицея №14 была проведена экскурсия, которая прошла в Парке Победы. Ребята осматривали военную технику, побывали на Аллее Героев и услышали историю создания памятника ветерану-победителю.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932040" y="3573016"/>
            <a:ext cx="3672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сентября 2022 года, пешеходная  экскурсия «За их великий подвиг мы в ответе".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учеников Тамбовской православной гимназии имени святителя Питирима, епископа Тамбовского была организована экскурсия «Минувших лет живая память», которая прошла в Парке Победы.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«Памятники говорят»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NETBOOK\Desktop\Филатова О.В\акция лет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3809945"/>
            <a:ext cx="42484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июня 2022 года, акция «Памятники говорят".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летнем лагере дневного пребывания МАОУ "Лицей № 21" прошла акция "Памятники говорят". Памятник посвящён ветеранам Великой Отечественной войны – тамбовским прокурорам. Мемориал установили на пересечении улиц Лермонтовская и Кронштадтская площадь, рядом со зданием прокуратуры Тамбовской области.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528" y="1268760"/>
            <a:ext cx="41044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кция «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амятники говорят»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состоялась в конце мая в городе Рассказово Тамбовской области. Участие в акции приняли студенты и преподаватели ТГУ имени Г.Р.Державина Педагогического института кафедры социальной работы. Встречу провела Т.Г. Деревягина, руководитель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NETBOOK\Desktop\памятники говорят ма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174452" cy="268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56.userapi.com/impg/LHFShDovhWDBpDQRYqL2aH_AdoWI0i3w-31Oyw/6wuxMD6Rklc.jpg?size=1280x960&amp;quality=95&amp;sign=58d31f10d2f5bb9f6c97116b0fdbc8fa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148064" y="980728"/>
            <a:ext cx="3707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сентября 2022 года, Акция «Памятники говорят».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Проведена беседа у бюста дважды героя Советского Союза В.С.Петрова для студентов-социологов Державинского университета.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un1-21.userapi.com/impg/roNulHctv5MRpucZ3LAKsjTPVkBADrgRCmEvwQ/mWMq3P9PBiQ.jpg?size=1280x960&amp;quality=95&amp;sign=9ee0469bac938de01302808f20379c49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6805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220072" y="3933056"/>
            <a:ext cx="34563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ноября 2022 года в МАОУ СОШ 30 была проведена Акция «Памятники говорят», в которой приняли участие учащиеся 3 класса. В рамках акции дети узнали о подвиге жителей тамбовской области в 1942 году, а именно о сборе средств на постройку танковой колонны «Тамбовский колхозник».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Турнир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настольных военных игр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«Великая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война»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9-83.userapi.com/impg/EWk0e8UQOJNWQgyFOULJ2rICVxH963z32br8ag/IkSTArWLEMQ.jpg?size=1280x853&amp;quality=95&amp;sign=2cd9ab85d502629819ca886d4f8e7176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16.userapi.com/impg/X5yhe2TjPnoXKz5c1DvplnccfulvH4U1bdcTow/pY_E-Yo_hcw.jpg?size=1280x853&amp;quality=95&amp;sign=d1b5a8364c51d89c3b3329b54ce691cc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17271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4869160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09 ноября 2022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состоялся первый турнир настольных военных игр для учащихся 5-ого класса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МАОУ "Лицей № 21" были разыграны четыре серии игр: "Битва за Москву" , "Генералы", "Победа", "Морской Бой".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1-20.userapi.com/impg/r_3FdQO58O3MQO-JnoSFG5j9VK-wB-Ah8hYadw/JkU9CGVERV4.jpg?size=1280x853&amp;quality=95&amp;sign=d783802e911820fd5f4f7835cff02538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s://sun1-20.userapi.com/impg/Uk18MS5ruHzjluB_JtOnrtptchdp_U9CLlfe7A/RytqLsQJNCk.jpg?size=1280x853&amp;quality=95&amp;sign=273722a25a40671157198ca6b39f553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752528" cy="288032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220072" y="3501008"/>
            <a:ext cx="36724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ноября на базе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МБОУ "Цнинская СОШ №2"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с.Бокино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прошёл турнир настольных военно-патриотических игр: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«Битва за Москву»,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«Генералы»,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«Победа»,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«Морской бой».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https://sun1-99.userapi.com/impg/VdZNbOg4ZNbMeFipjoWgPyBQgpUu_jDqkDYrVQ/cvCxXaJTrkM.jpg?size=1280x853&amp;quality=95&amp;sign=a2edd8b51ccb42450085419d99cb9d2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367384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15616" y="1484784"/>
            <a:ext cx="71134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User\Desktop\nj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410445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Desktop\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0324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75856" y="6206535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Тамбов, 2022 г.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Государственном архиве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социально-политической истории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352928" cy="158417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1-ого курса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подготовки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работа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института ТГУ имени Г.Р.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Державина посетили ГОСАРХИВ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социально-политической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истории области.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Встали за страну, не зная страха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мобилизации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Тамбовской области в первые месяцы Великой Отечественной войны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560" y="1556792"/>
          <a:ext cx="4077024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Изображение" r:id="rId3" imgW="6542857" imgH="4352381" progId="StaticMetafile">
                  <p:embed/>
                </p:oleObj>
              </mc:Choice>
              <mc:Fallback>
                <p:oleObj name="Изображение" r:id="rId3" imgW="6542857" imgH="4352381" progId="StaticMeta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4077024" cy="295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860032" y="1556792"/>
          <a:ext cx="411290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Изображение" r:id="rId5" imgW="6361905" imgH="4342857" progId="StaticMetafile">
                  <p:embed/>
                </p:oleObj>
              </mc:Choice>
              <mc:Fallback>
                <p:oleObj name="Изображение" r:id="rId5" imgW="6361905" imgH="4342857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556792"/>
                        <a:ext cx="4112905" cy="295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добровольческих дел</a:t>
            </a:r>
          </a:p>
        </p:txBody>
      </p:sp>
      <p:pic>
        <p:nvPicPr>
          <p:cNvPr id="4" name="Рисунок 3" descr="C:\Users\NETBOOK\Desktop\тренинг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32048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932040" y="980728"/>
            <a:ext cx="3888432" cy="2554545"/>
          </a:xfrm>
          <a:prstGeom prst="rect">
            <a:avLst/>
          </a:prstGeom>
          <a:solidFill>
            <a:schemeClr val="bg1">
              <a:alpha val="72157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марта, «Школа добровольческих дел».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Со студентами Педагогического института был проведён тренинг "Разрабатываем идею проекта". Методом мозгового штурма они разработали по одной проектной идее, а затем их презентовали. Тренинг провела руководитель проекта Деревягина Татьяна Георгиевна.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NETBOOK\Desktop\м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4048" y="3861048"/>
            <a:ext cx="3672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марта 2022 года, Мастер-класс в Школе добровольческих дел.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Верхнечуевского филиала МБОУ Моисеево-Алабушской школы 30-ого марта в рамках Школы добровольческих дел супервизор проекта, заведующая филиала Уварова Алла Борисовна провела мастер- класс для команды волонтёров по созданию куклы-игрушки военных лет.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476672"/>
            <a:ext cx="3816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сентября 2022 года, Школа добровольческих дел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студентов 2-ого курса направления подготовки "социальная работа" Педагогического института Державинского университета была проведена работа Школы добровольческих дел, которая включила организацию мастер-класса "Свечи своими руками".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un9-53.userapi.com/impg/8BtCVilm35r6CFLFtYQm0PVkvzNEgxvL1EASyg/W3zCKG7RBL8.jpg?size=1280x853&amp;quality=95&amp;sign=3f461856f39e890b853c0df06ea853b0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003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1-47.userapi.com/impg/I_ZUNFdobFneCxuCzJKibJXU5A7thtNG8zmFHg/tuK16wZWeco.jpg?size=1280x960&amp;quality=95&amp;sign=f2a753fbad95756780ab69d5c7a94e3d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3707160"/>
            <a:ext cx="3816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 октября 2022 года, Школа добровольческих инициатив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студентов 2-ого курса направления подготовки "социальная работа" Педагогического института Державинского университета была проведена работа Школы добровольческих дел, которая включила организацию мастер-класса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Бумагопластика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настольных военных игр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«Великая Отечественная»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NETBOOK\Desktop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4266674"/>
            <a:ext cx="4392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сентября 2022 года, работа клуба настольных военных игр «Великая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течественная".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волонтёров ТООО "Молодёжные инициативы" посетила "Центр социальной помощи "Жемчужина леса" в с.Большая Липовица и провела там очередное заседание клуба настольных игр.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un1-29.userapi.com/impg/WVBgJg-s-_oi8fcGByTtRPOD_MtBeBOwo5HpjQ/kK7RQFJUo08.jpg?size=1280x853&amp;quality=95&amp;sign=56d34b33332f25fa48cc9e7472cd7d15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4404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932040" y="4297812"/>
            <a:ext cx="38154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 октября 2022 года, работа клуба настольных военных игр «Великая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течественная".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Педагогического института ТГУ имени Г.Р. Державина для студентов 1-ого курса направления подготовки "социальная работа" была проведена игра "Битва за Москву".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1-86.userapi.com/impg/p_KYUUoXmxLVWmyb_3i1OrdNQdWEGyVNlt8nsw/Ua4qOcInEZM.jpg?size=1280x960&amp;quality=95&amp;sign=75704d7f2561eab74a2d935f8594ccae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499992" y="764704"/>
            <a:ext cx="42839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06 октября 2022 года, работа клуба настольных военных игр "Великая Отечественная"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проведено заседание клуба военных настольных игр. Студенты Кооперативного техникума Тамбовского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блпотребсоюза сражались за победу в игре «Битва за Москву»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sun1-88.userapi.com/impg/qd7duFhKIeBdV0jsMb7lgvUqmOcWVG7Fr2z9Zw/EeJrlNp4h7k.jpg?size=1280x853&amp;quality=95&amp;sign=9cded4448b7e1a4a9cd694e7d7e1ae1a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788024" y="3635152"/>
            <a:ext cx="39604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октября 2022 года, работа клуба настольных военных игр "Великая Отечественная"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Лицея №14 было проведено заседание клуба военных настольных игр «Битва за Москву». Разделившись на две команды, учащиеся 5-ого класса приступили к выполнению поставленной задачи "захватить штаб противника", обойдя все преграды на пути.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Киноклуб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«Кинолента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длинною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память»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NETBOOK\Desktop\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1268760"/>
            <a:ext cx="4104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сентября 2022 года, работа киноклуба "Кинолента длинною в память".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студентов ТГУ имени Г.Р. Державина Педагогического института кафедры "социальная работа" в честь дня рождения Зои Космодемьянской был показан художественный фильм про жизнь и судьбу героини "Зоя Космодемьянская. Без вымыслов"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6" name="Рисунок 5" descr="https://sun1-17.userapi.com/impg/EwOq78xoZX1HSVyuDwirP6mbNiSSRMzfAz5WwA/sZOu4m22H54.jpg?size=1280x853&amp;quality=95&amp;sign=e762195b6346095503d33c20d5ba03e4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9552" y="4437112"/>
            <a:ext cx="38164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06 октября 2022 года, работа киноклуба "Кинолента длинною в память".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Кооперативного техникума Тамбовского Облпотребсоюза был показан видеоролик "Дети войны".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Молодежный просветительский марафон гражданско-патриотических инициатив</a:t>
            </a:r>
          </a:p>
        </p:txBody>
      </p:sp>
      <p:pic>
        <p:nvPicPr>
          <p:cNvPr id="4" name="Рисунок 3" descr="C:\Users\NETBOOK\Desktop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860032" y="1700808"/>
            <a:ext cx="38874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сентября 2022 года, Молодёжный марафон гражданско-патриотических инициатив.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честь дня рождения Зои Космодемьянской на базе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Цнинская СОШ №2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прошёл открытый урок для учащихся второго класса.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NETBOOK\Desktop\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716016" y="4005064"/>
            <a:ext cx="42484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сентября 2022 года,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Молодёжный марафон гражданско-патриотических инициатив.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волонтёров ТООО "Молодёжные инициативы" посетила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социальной помощи "Жемчужина Леса" в с. Большая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Липовица.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реализован студенческий микро-проект "Счастье глазами детей", в котором приняли участие дети младшего возраста.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86.userapi.com/impg/UnrvSRURgihm-UqnY389zO0cLE1HvHSaHjdA0A/jwOGGfdTwFg.jpg?size=1280x853&amp;quality=95&amp;sign=9d4531fc8abacc373cda6b00d323062e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3501008"/>
            <a:ext cx="439248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сентября 2022 года, Молодежный марафон гражданско-патриотических инициатив.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Института права и национальной безопасности ТГУ имени Г.Р. Державина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был реализован студенческий микро-проект "Умная игра", разработанный в рамках молодёжного марафона гражданско-патриотических инициатив. Участниками игры стали студенты 1-ого курса специальности "Правовое обеспечение национальной безопасности".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sun1-99.userapi.com/impg/iivT2OaiF9J7q8lwoUb5x603e2LfrNMjbb6n9A/tvR1n28n6Yg.jpg?size=1280x853&amp;quality=95&amp;sign=daacd4f4f9074ec3b415ce767776db9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44008" y="3429000"/>
            <a:ext cx="41764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октября 2022 года, на базе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ТОГБУ "Центр социальной помощи "Жемчужина Леса"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ТООО "Молодёжные Инициативы" провели несколько мастер-классов для детей с ОВЗ: "Свеча памяти", "Цветок жизни". Создание свечи прошло под руководством координаторов проекта и родителей, которые пришли на мероприятие вместе с детьми, а вот цветы из квиллинга дети сделали сами и подарили их мамам.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1126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Изображение</vt:lpstr>
      <vt:lpstr>Выставка итогов реализации проекта «Время вспять, мы живём отгремевшей войной»: итоги. 2-й этап.»</vt:lpstr>
      <vt:lpstr>Встречи в Государственном архиве социально-политической истории области</vt:lpstr>
      <vt:lpstr>Школа добровольческих дел</vt:lpstr>
      <vt:lpstr>Презентация PowerPoint</vt:lpstr>
      <vt:lpstr>Клуб настольных военных игр «Великая Отечественная»</vt:lpstr>
      <vt:lpstr>Презентация PowerPoint</vt:lpstr>
      <vt:lpstr>Киноклуб  «Кинолента длинною в память»</vt:lpstr>
      <vt:lpstr>Молодежный просветительский марафон гражданско-патриотических инициатив</vt:lpstr>
      <vt:lpstr>Презентация PowerPoint</vt:lpstr>
      <vt:lpstr>Презентация PowerPoint</vt:lpstr>
      <vt:lpstr>Посещение участниками проекта музеев и экспозиций, посвященных истории Великой Отечественной войны</vt:lpstr>
      <vt:lpstr>Пешеходные экскурсии  «За их великий подвиг мы в ответе»</vt:lpstr>
      <vt:lpstr>Презентация PowerPoint</vt:lpstr>
      <vt:lpstr>Презентация PowerPoint</vt:lpstr>
      <vt:lpstr>Акция «Памятники говорят»</vt:lpstr>
      <vt:lpstr>Презентация PowerPoint</vt:lpstr>
      <vt:lpstr>Турнир настольных военных игр «Великая Отечественная война»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 «Проект «Время вспять, мы живём отгремевшей войной»: итоги»</dc:title>
  <dc:creator>User</dc:creator>
  <cp:lastModifiedBy>Admin</cp:lastModifiedBy>
  <cp:revision>6</cp:revision>
  <dcterms:created xsi:type="dcterms:W3CDTF">2022-11-16T11:15:17Z</dcterms:created>
  <dcterms:modified xsi:type="dcterms:W3CDTF">2022-12-25T20:44:09Z</dcterms:modified>
</cp:coreProperties>
</file>